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86"/>
    <a:srgbClr val="A5E4FA"/>
    <a:srgbClr val="4CCAF5"/>
    <a:srgbClr val="DEF0E5"/>
    <a:srgbClr val="C5E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78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242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81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1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37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77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2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4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1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7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93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2E6F-0785-4DF1-82E4-6FA9C4065264}" type="datetimeFigureOut">
              <a:rPr lang="pt-BR" smtClean="0"/>
              <a:t>12/02/2015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99C66-E488-4A14-B0FD-022D2B768B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93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1907704" cy="5589240"/>
          </a:xfrm>
          <a:prstGeom prst="rect">
            <a:avLst/>
          </a:prstGeom>
          <a:solidFill>
            <a:srgbClr val="004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8" name="Picture 2" descr="C:\Users\Aline\Desktop\Untitled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7452320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47553" y="2060848"/>
            <a:ext cx="7387120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264749" y="2994630"/>
            <a:ext cx="6552728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 título</a:t>
            </a:r>
            <a:endParaRPr lang="pt-BR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73330" y="6021288"/>
            <a:ext cx="2254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 | Ano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9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4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342528"/>
            <a:ext cx="738712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t-BR" sz="3000" dirty="0" smtClean="0">
                <a:solidFill>
                  <a:srgbClr val="0048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3000" dirty="0">
              <a:solidFill>
                <a:srgbClr val="0048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4875" y="6486391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| Autor</a:t>
            </a:r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\\Ascom-pc\e\HD Ascom\Nova estrutra\Unilavras\Institucionais\Logos\Centro universitario\Logo Centro Universitário 2 txt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426" y="5877271"/>
            <a:ext cx="897895" cy="90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8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5129808"/>
          </a:xfrm>
          <a:prstGeom prst="rect">
            <a:avLst/>
          </a:prstGeom>
          <a:solidFill>
            <a:srgbClr val="004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878440" y="1854741"/>
            <a:ext cx="7387120" cy="142032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seunome@email.com</a:t>
            </a:r>
          </a:p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Telefone: (</a:t>
            </a:r>
            <a:r>
              <a:rPr lang="pt-B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xxxx-xxxx</a:t>
            </a:r>
            <a:endParaRPr lang="pt-BR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Site: www.site.com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4875" y="6486391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| Autor</a:t>
            </a:r>
            <a:endParaRPr lang="pt-BR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\\NASASCOM\Backups\Ascom\Ascom\Unilavras\Institucionais\Logos\Centro universitario\Logo Centro Universitário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009" y="5202563"/>
            <a:ext cx="1450772" cy="146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0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29</Words>
  <Application>Microsoft Office PowerPoint</Application>
  <PresentationFormat>Apresentação na tela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</dc:creator>
  <cp:lastModifiedBy>Aline</cp:lastModifiedBy>
  <cp:revision>16</cp:revision>
  <dcterms:created xsi:type="dcterms:W3CDTF">2014-12-17T19:44:28Z</dcterms:created>
  <dcterms:modified xsi:type="dcterms:W3CDTF">2015-02-12T18:49:31Z</dcterms:modified>
</cp:coreProperties>
</file>