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86"/>
    <a:srgbClr val="A5E4FA"/>
    <a:srgbClr val="4CCAF5"/>
    <a:srgbClr val="DEF0E5"/>
    <a:srgbClr val="C5E5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E6F-0785-4DF1-82E4-6FA9C4065264}" type="datetimeFigureOut">
              <a:rPr lang="pt-BR" smtClean="0"/>
              <a:t>12/02/2015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9C66-E488-4A14-B0FD-022D2B768B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878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E6F-0785-4DF1-82E4-6FA9C4065264}" type="datetimeFigureOut">
              <a:rPr lang="pt-BR" smtClean="0"/>
              <a:t>12/02/2015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9C66-E488-4A14-B0FD-022D2B768B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2420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E6F-0785-4DF1-82E4-6FA9C4065264}" type="datetimeFigureOut">
              <a:rPr lang="pt-BR" smtClean="0"/>
              <a:t>12/02/2015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9C66-E488-4A14-B0FD-022D2B768B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581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E6F-0785-4DF1-82E4-6FA9C4065264}" type="datetimeFigureOut">
              <a:rPr lang="pt-BR" smtClean="0"/>
              <a:t>12/02/2015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9C66-E488-4A14-B0FD-022D2B768B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18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E6F-0785-4DF1-82E4-6FA9C4065264}" type="datetimeFigureOut">
              <a:rPr lang="pt-BR" smtClean="0"/>
              <a:t>12/02/2015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9C66-E488-4A14-B0FD-022D2B768B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0377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E6F-0785-4DF1-82E4-6FA9C4065264}" type="datetimeFigureOut">
              <a:rPr lang="pt-BR" smtClean="0"/>
              <a:t>12/02/2015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9C66-E488-4A14-B0FD-022D2B768B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477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E6F-0785-4DF1-82E4-6FA9C4065264}" type="datetimeFigureOut">
              <a:rPr lang="pt-BR" smtClean="0"/>
              <a:t>12/02/2015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9C66-E488-4A14-B0FD-022D2B768B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22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E6F-0785-4DF1-82E4-6FA9C4065264}" type="datetimeFigureOut">
              <a:rPr lang="pt-BR" smtClean="0"/>
              <a:t>12/02/2015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9C66-E488-4A14-B0FD-022D2B768B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40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E6F-0785-4DF1-82E4-6FA9C4065264}" type="datetimeFigureOut">
              <a:rPr lang="pt-BR" smtClean="0"/>
              <a:t>12/02/2015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9C66-E488-4A14-B0FD-022D2B768B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419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E6F-0785-4DF1-82E4-6FA9C4065264}" type="datetimeFigureOut">
              <a:rPr lang="pt-BR" smtClean="0"/>
              <a:t>12/02/2015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9C66-E488-4A14-B0FD-022D2B768B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370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2E6F-0785-4DF1-82E4-6FA9C4065264}" type="datetimeFigureOut">
              <a:rPr lang="pt-BR" smtClean="0"/>
              <a:t>12/02/2015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99C66-E488-4A14-B0FD-022D2B768B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93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D2E6F-0785-4DF1-82E4-6FA9C4065264}" type="datetimeFigureOut">
              <a:rPr lang="pt-BR" smtClean="0"/>
              <a:t>12/02/2015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99C66-E488-4A14-B0FD-022D2B768B5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939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1907704" cy="5589240"/>
          </a:xfrm>
          <a:prstGeom prst="rect">
            <a:avLst/>
          </a:prstGeom>
          <a:solidFill>
            <a:srgbClr val="0048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098" name="Picture 2" descr="C:\Users\Aline\Desktop\Untitled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0"/>
            <a:ext cx="7452320" cy="558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847553" y="2060848"/>
            <a:ext cx="7387120" cy="86177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5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sz="5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264749" y="2994630"/>
            <a:ext cx="6552728" cy="4770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2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 título</a:t>
            </a:r>
            <a:endParaRPr lang="pt-BR" sz="2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73330" y="6021288"/>
            <a:ext cx="2254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Autor | Ano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96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  <a:solidFill>
            <a:srgbClr val="0048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76" y="342528"/>
            <a:ext cx="738712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pt-BR" sz="3000" dirty="0" smtClean="0">
                <a:solidFill>
                  <a:srgbClr val="0048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sz="3000" dirty="0">
              <a:solidFill>
                <a:srgbClr val="0048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04875" y="6486391"/>
            <a:ext cx="4680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| Autor</a:t>
            </a:r>
            <a:endParaRPr lang="pt-B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\\Ascom-pc\e\HD Ascom\Nova estrutra\Unilavras\Institucionais\Logos\Centro universitario\Logo Centro Universitário 2 txt 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426" y="5877271"/>
            <a:ext cx="897895" cy="906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280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5129808"/>
          </a:xfrm>
          <a:prstGeom prst="rect">
            <a:avLst/>
          </a:prstGeom>
          <a:solidFill>
            <a:srgbClr val="0048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878440" y="1854741"/>
            <a:ext cx="7387120" cy="142032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lang="pt-B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seunome@email.com</a:t>
            </a:r>
          </a:p>
          <a:p>
            <a:pPr algn="ctr">
              <a:lnSpc>
                <a:spcPct val="150000"/>
              </a:lnSpc>
            </a:pPr>
            <a:r>
              <a:rPr lang="pt-B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Telefone: (</a:t>
            </a:r>
            <a:r>
              <a:rPr lang="pt-BR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xxxx-xxxx</a:t>
            </a:r>
            <a:endParaRPr lang="pt-BR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Site: www.site.com</a:t>
            </a:r>
            <a:endParaRPr lang="pt-B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04875" y="6486391"/>
            <a:ext cx="4680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Projeto | Autor</a:t>
            </a:r>
            <a:endParaRPr lang="pt-B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\\NASASCOM\Backups\Ascom\Ascom\Unilavras\Institucionais\Logos\Centro universitario\Logo Centro Universitário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009" y="5202563"/>
            <a:ext cx="1450772" cy="1464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50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29</Words>
  <Application>Microsoft Office PowerPoint</Application>
  <PresentationFormat>Apresentação na tela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Aline</dc:creator>
  <cp:lastModifiedBy>Aline</cp:lastModifiedBy>
  <cp:revision>16</cp:revision>
  <dcterms:created xsi:type="dcterms:W3CDTF">2014-12-17T19:44:28Z</dcterms:created>
  <dcterms:modified xsi:type="dcterms:W3CDTF">2015-02-12T18:49:31Z</dcterms:modified>
</cp:coreProperties>
</file>