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38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4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0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9781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692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6229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029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188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90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11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15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73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48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40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573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9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9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ABFB-29D8-46EF-AFC8-0D2C056B6AED}" type="datetimeFigureOut">
              <a:rPr lang="pt-BR" smtClean="0"/>
              <a:t>11/06/2019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BBA8CC-B508-452E-976B-3413FFD8C3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31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828800" y="4581128"/>
            <a:ext cx="6400800" cy="1536576"/>
          </a:xfrm>
        </p:spPr>
        <p:txBody>
          <a:bodyPr>
            <a:norm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AUTORIA: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49" y="61442"/>
            <a:ext cx="154305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307990" y="2651454"/>
            <a:ext cx="806035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Tema de Interesse: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9E3DF8A-5F7A-43D7-9883-9AF5920CDAD4}"/>
              </a:ext>
            </a:extLst>
          </p:cNvPr>
          <p:cNvSpPr txBox="1"/>
          <p:nvPr/>
        </p:nvSpPr>
        <p:spPr>
          <a:xfrm>
            <a:off x="1385837" y="1991607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3200" dirty="0">
              <a:solidFill>
                <a:schemeClr val="tx2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EB1034D-08B3-4820-A3FC-23CCC7F8ACD0}"/>
              </a:ext>
            </a:extLst>
          </p:cNvPr>
          <p:cNvSpPr txBox="1"/>
          <p:nvPr/>
        </p:nvSpPr>
        <p:spPr>
          <a:xfrm>
            <a:off x="1738840" y="211755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CONGRESSO DE PSICOLOGIA </a:t>
            </a:r>
          </a:p>
          <a:p>
            <a:pPr algn="ctr"/>
            <a:r>
              <a:rPr 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9833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264103"/>
            <a:ext cx="5544616" cy="779686"/>
          </a:xfrm>
        </p:spPr>
        <p:txBody>
          <a:bodyPr anchor="ctr">
            <a:norm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TÍTULO DO TÓPICO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512" y="1772816"/>
            <a:ext cx="6408712" cy="4176464"/>
          </a:xfrm>
        </p:spPr>
        <p:txBody>
          <a:bodyPr>
            <a:norm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INSERIR AQUI, EM TÓPICOS, OS ITENS (SUBTÍTULOS) DO TRABALHOS APRESENTADO.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76" y="106259"/>
            <a:ext cx="154305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0686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31</Words>
  <Application>Microsoft Office PowerPoint</Application>
  <PresentationFormat>Apresentação na tela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Facetado</vt:lpstr>
      <vt:lpstr>Apresentação do PowerPoint</vt:lpstr>
      <vt:lpstr>TÍTULO DO TÓPICO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Rafaella</dc:creator>
  <cp:lastModifiedBy>Murilo Bauth</cp:lastModifiedBy>
  <cp:revision>10</cp:revision>
  <dcterms:created xsi:type="dcterms:W3CDTF">2019-06-07T21:34:52Z</dcterms:created>
  <dcterms:modified xsi:type="dcterms:W3CDTF">2019-06-12T00:41:40Z</dcterms:modified>
</cp:coreProperties>
</file>