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0" r:id="rId5"/>
    <p:sldId id="287" r:id="rId6"/>
    <p:sldId id="286" r:id="rId7"/>
    <p:sldId id="263" r:id="rId8"/>
    <p:sldId id="288" r:id="rId9"/>
    <p:sldId id="284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issa Chagas" initials="LC" lastIdx="1" clrIdx="0">
    <p:extLst>
      <p:ext uri="{19B8F6BF-5375-455C-9EA6-DF929625EA0E}">
        <p15:presenceInfo xmlns:p15="http://schemas.microsoft.com/office/powerpoint/2012/main" userId="e802826924df65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0FF"/>
    <a:srgbClr val="004886"/>
    <a:srgbClr val="A5E4FA"/>
    <a:srgbClr val="4CCAF5"/>
    <a:srgbClr val="DEF0E5"/>
    <a:srgbClr val="C5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07DE4-E027-4C05-BE58-7412861F9D51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E1A89-1638-4FFE-903D-52F198D5C1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94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8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42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81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1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37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77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2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4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1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7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93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E6F-0785-4DF1-82E4-6FA9C4065264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93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-113016"/>
            <a:ext cx="9144000" cy="5589240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2223447"/>
            <a:ext cx="7551105" cy="13542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5577103"/>
            <a:ext cx="61926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Ano: 2021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840" y="5678521"/>
            <a:ext cx="1440160" cy="118624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B8D01EF-DB15-45CB-BE9D-6738E0A9B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462" y="5484094"/>
            <a:ext cx="1268221" cy="137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6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302E0-CEB0-434C-874C-7B4EA497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950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EA85B0-C81E-49FD-A681-0FA7FB7D1232}"/>
              </a:ext>
            </a:extLst>
          </p:cNvPr>
          <p:cNvSpPr/>
          <p:nvPr/>
        </p:nvSpPr>
        <p:spPr>
          <a:xfrm>
            <a:off x="0" y="6537742"/>
            <a:ext cx="9144000" cy="404664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76E3C1F-2D31-4120-91E2-03C4A326D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8" y="5340559"/>
            <a:ext cx="1596604" cy="1315109"/>
          </a:xfrm>
          <a:prstGeom prst="rect">
            <a:avLst/>
          </a:prstGeom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1329DE21-1D3F-4A48-947C-D8E1D6C1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53621"/>
          </a:xfrm>
        </p:spPr>
        <p:txBody>
          <a:bodyPr/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3025B35-4621-4AA0-ACAD-72D50A8A8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441" y="5260462"/>
            <a:ext cx="1286367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8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302E0-CEB0-434C-874C-7B4EA497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950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EA85B0-C81E-49FD-A681-0FA7FB7D1232}"/>
              </a:ext>
            </a:extLst>
          </p:cNvPr>
          <p:cNvSpPr/>
          <p:nvPr/>
        </p:nvSpPr>
        <p:spPr>
          <a:xfrm>
            <a:off x="0" y="6537742"/>
            <a:ext cx="9144000" cy="404664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76E3C1F-2D31-4120-91E2-03C4A326D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8" y="5340559"/>
            <a:ext cx="1596604" cy="1315109"/>
          </a:xfrm>
          <a:prstGeom prst="rect">
            <a:avLst/>
          </a:prstGeom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1329DE21-1D3F-4A48-947C-D8E1D6C1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53621"/>
          </a:xfrm>
        </p:spPr>
        <p:txBody>
          <a:bodyPr/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3025B35-4621-4AA0-ACAD-72D50A8A8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441" y="5260462"/>
            <a:ext cx="1286367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3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8CCB1-02E1-41C1-9497-67520CAF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2701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5FC7CB5-A67F-4BAE-B64A-F993157BAD69}"/>
              </a:ext>
            </a:extLst>
          </p:cNvPr>
          <p:cNvSpPr/>
          <p:nvPr/>
        </p:nvSpPr>
        <p:spPr>
          <a:xfrm>
            <a:off x="0" y="6537742"/>
            <a:ext cx="9144000" cy="404664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9A1DAEB-AEE8-437C-8ED2-20B3500B2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8" y="5340559"/>
            <a:ext cx="1596604" cy="1315109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68B67D56-BA39-4314-8ECA-50662BF9A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24036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BF55324-FEA2-4C2E-B1C3-D3E959815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441" y="5260462"/>
            <a:ext cx="1286367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6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302E0-CEB0-434C-874C-7B4EA497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950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EA85B0-C81E-49FD-A681-0FA7FB7D1232}"/>
              </a:ext>
            </a:extLst>
          </p:cNvPr>
          <p:cNvSpPr/>
          <p:nvPr/>
        </p:nvSpPr>
        <p:spPr>
          <a:xfrm>
            <a:off x="0" y="6537742"/>
            <a:ext cx="9144000" cy="404664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76E3C1F-2D31-4120-91E2-03C4A326D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8" y="5340559"/>
            <a:ext cx="1596604" cy="1315109"/>
          </a:xfrm>
          <a:prstGeom prst="rect">
            <a:avLst/>
          </a:prstGeom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1329DE21-1D3F-4A48-947C-D8E1D6C1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53621"/>
          </a:xfrm>
        </p:spPr>
        <p:txBody>
          <a:bodyPr/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3025B35-4621-4AA0-ACAD-72D50A8A8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441" y="5260462"/>
            <a:ext cx="1286367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16A7E-A564-45A3-9800-5281605C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30309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  </a:t>
            </a:r>
            <a:endParaRPr lang="pt-BR" sz="4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84B2435-1954-4560-A3A3-74FAB7CEDF06}"/>
              </a:ext>
            </a:extLst>
          </p:cNvPr>
          <p:cNvSpPr/>
          <p:nvPr/>
        </p:nvSpPr>
        <p:spPr>
          <a:xfrm>
            <a:off x="0" y="6579945"/>
            <a:ext cx="9144000" cy="404664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CCEDE7D-F2D9-437D-AAB6-61AFF01F4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8" y="5340559"/>
            <a:ext cx="1596604" cy="1315109"/>
          </a:xfrm>
          <a:prstGeom prst="rect">
            <a:avLst/>
          </a:prstGeom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3C7B697-CB5C-4BCD-B1E4-2565B25D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1418"/>
          </a:xfrm>
        </p:spPr>
        <p:txBody>
          <a:bodyPr/>
          <a:lstStyle/>
          <a:p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E93F661-47C0-4AFC-80F9-0B18C2E72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441" y="5260462"/>
            <a:ext cx="1286367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8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5129808"/>
          </a:xfrm>
          <a:prstGeom prst="rect">
            <a:avLst/>
          </a:prstGeom>
          <a:solidFill>
            <a:srgbClr val="2DA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A critério do apresentador(a)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4875" y="6486391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| Autor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152757"/>
            <a:ext cx="2267744" cy="160351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F57702F-2DDB-4331-8DB4-29F9F4AA8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064" y="5250106"/>
            <a:ext cx="1448665" cy="15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07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2D958F0230DF4CBFBF467E0FE60877" ma:contentTypeVersion="6" ma:contentTypeDescription="Crie um novo documento." ma:contentTypeScope="" ma:versionID="2bacd4529d76f005d31845c6e157ad44">
  <xsd:schema xmlns:xsd="http://www.w3.org/2001/XMLSchema" xmlns:xs="http://www.w3.org/2001/XMLSchema" xmlns:p="http://schemas.microsoft.com/office/2006/metadata/properties" xmlns:ns2="7ed58c6e-c1fd-4e3d-a10e-1bccdbf2fff7" targetNamespace="http://schemas.microsoft.com/office/2006/metadata/properties" ma:root="true" ma:fieldsID="318cb7f98d846d0eff525ee8d4e6eb35" ns2:_="">
    <xsd:import namespace="7ed58c6e-c1fd-4e3d-a10e-1bccdbf2ff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d58c6e-c1fd-4e3d-a10e-1bccdbf2ff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9214E8-661B-4E72-AB7F-0B0931148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d58c6e-c1fd-4e3d-a10e-1bccdbf2ff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EFE620-F784-41D6-BFD1-2F5D8B0637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4EF82-6CCC-4223-B933-D657B49783A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6727</TotalTime>
  <Words>24</Words>
  <Application>Microsoft Office PowerPoint</Application>
  <PresentationFormat>Apresentação na tela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Apresentação do PowerPoint</vt:lpstr>
      <vt:lpstr>Introdução</vt:lpstr>
      <vt:lpstr>Objetivos</vt:lpstr>
      <vt:lpstr>Métodos</vt:lpstr>
      <vt:lpstr>Resultados e Discussão</vt:lpstr>
      <vt:lpstr>Conclusão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</dc:creator>
  <cp:lastModifiedBy>Karina Resende</cp:lastModifiedBy>
  <cp:revision>75</cp:revision>
  <dcterms:created xsi:type="dcterms:W3CDTF">2014-12-17T19:44:28Z</dcterms:created>
  <dcterms:modified xsi:type="dcterms:W3CDTF">2021-08-02T18:53:15Z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0x010100842D958F0230DF4CBFBF467E0FE60877</vt:lpwstr>
  </property>
</Properties>
</file>